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313" r:id="rId6"/>
    <p:sldId id="306" r:id="rId7"/>
    <p:sldId id="261" r:id="rId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Black" panose="00000A00000000000000" pitchFamily="2" charset="0"/>
      <p:bold r:id="rId15"/>
      <p:boldItalic r:id="rId16"/>
    </p:embeddedFont>
    <p:embeddedFont>
      <p:font typeface="Nunito Light" pitchFamily="2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6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92E556-F9AD-43AE-A149-E9D617C62BCE}" v="21" dt="2022-12-12T01:07:54.457"/>
  </p1510:revLst>
</p1510:revInfo>
</file>

<file path=ppt/tableStyles.xml><?xml version="1.0" encoding="utf-8"?>
<a:tblStyleLst xmlns:a="http://schemas.openxmlformats.org/drawingml/2006/main" def="{1AF84526-8B77-4C26-A1FF-91EB446A3724}">
  <a:tblStyle styleId="{1AF84526-8B77-4C26-A1FF-91EB446A37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061" autoAdjust="0"/>
  </p:normalViewPr>
  <p:slideViewPr>
    <p:cSldViewPr snapToGrid="0" showGuides="1">
      <p:cViewPr varScale="1">
        <p:scale>
          <a:sx n="84" d="100"/>
          <a:sy n="84" d="100"/>
        </p:scale>
        <p:origin x="1578" y="72"/>
      </p:cViewPr>
      <p:guideLst>
        <p:guide orient="horz" pos="1620"/>
        <p:guide pos="26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164469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6417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7" name="Google Shape;81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29" name="Google Shape;82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8" r:id="rId7"/>
    <p:sldLayoutId id="2147483676" r:id="rId8"/>
    <p:sldLayoutId id="214748367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685B40F-CE64-7065-B1FD-3FA5A07CCB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62"/>
          <a:stretch/>
        </p:blipFill>
        <p:spPr>
          <a:xfrm>
            <a:off x="2806838" y="153599"/>
            <a:ext cx="3530324" cy="2666728"/>
          </a:xfrm>
          <a:prstGeom prst="rect">
            <a:avLst/>
          </a:prstGeom>
        </p:spPr>
      </p:pic>
      <p:pic>
        <p:nvPicPr>
          <p:cNvPr id="1238" name="Google Shape;1238;p35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353985" y="31278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0" name="Google Shape;1240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1" name="Google Shape;124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4" name="Google Shape;124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9" name="Google Shape;1249;p35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01588" y="222469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-394353" y="855475"/>
            <a:ext cx="966608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5200" dirty="0">
                <a:latin typeface="Montserrat Black"/>
                <a:ea typeface="Montserrat Black"/>
                <a:cs typeface="Montserrat Black"/>
                <a:sym typeface="Montserrat Black"/>
              </a:rPr>
              <a:t>Bases de datos para tu empresa publicitaria </a:t>
            </a:r>
            <a:endParaRPr lang="es-DO"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2117417" y="3048475"/>
            <a:ext cx="4909166" cy="6421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DO" sz="2000" b="1" dirty="0"/>
              <a:t>La mejor manera de organizar tus datos </a:t>
            </a:r>
            <a:endParaRPr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 txBox="1">
            <a:spLocks noGrp="1"/>
          </p:cNvSpPr>
          <p:nvPr>
            <p:ph type="title"/>
          </p:nvPr>
        </p:nvSpPr>
        <p:spPr>
          <a:xfrm>
            <a:off x="720000" y="40969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 CONTIENE LA BASE DE DATOS</a:t>
            </a:r>
            <a:endParaRPr dirty="0"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2" name="Google Shape;126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36"/>
          <p:cNvGrpSpPr/>
          <p:nvPr/>
        </p:nvGrpSpPr>
        <p:grpSpPr>
          <a:xfrm>
            <a:off x="4323450" y="4147825"/>
            <a:ext cx="76825" cy="76800"/>
            <a:chOff x="3104875" y="1099400"/>
            <a:chExt cx="76825" cy="76800"/>
          </a:xfrm>
        </p:grpSpPr>
        <p:sp>
          <p:nvSpPr>
            <p:cNvPr id="1265" name="Google Shape;126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6"/>
          <p:cNvGrpSpPr/>
          <p:nvPr/>
        </p:nvGrpSpPr>
        <p:grpSpPr>
          <a:xfrm>
            <a:off x="902042" y="1114500"/>
            <a:ext cx="76825" cy="76800"/>
            <a:chOff x="3104875" y="1099400"/>
            <a:chExt cx="76825" cy="76800"/>
          </a:xfrm>
        </p:grpSpPr>
        <p:sp>
          <p:nvSpPr>
            <p:cNvPr id="1268" name="Google Shape;126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8;p37">
            <a:extLst>
              <a:ext uri="{FF2B5EF4-FFF2-40B4-BE49-F238E27FC236}">
                <a16:creationId xmlns:a16="http://schemas.microsoft.com/office/drawing/2014/main" id="{D1481372-2CE6-4925-B78F-F5220206A5CF}"/>
              </a:ext>
            </a:extLst>
          </p:cNvPr>
          <p:cNvSpPr txBox="1">
            <a:spLocks/>
          </p:cNvSpPr>
          <p:nvPr/>
        </p:nvSpPr>
        <p:spPr>
          <a:xfrm>
            <a:off x="807166" y="1421797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DO" b="1" dirty="0">
                <a:solidFill>
                  <a:schemeClr val="tx1"/>
                </a:solidFill>
              </a:rPr>
              <a:t>1. TABLAS FACILES DE ENTENDER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739B3A7-E46E-D711-3A41-6A8FCEF1FC34}"/>
              </a:ext>
            </a:extLst>
          </p:cNvPr>
          <p:cNvSpPr txBox="1"/>
          <p:nvPr/>
        </p:nvSpPr>
        <p:spPr>
          <a:xfrm>
            <a:off x="829200" y="1788352"/>
            <a:ext cx="51860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2. DIFERENTES TABLAS DE ARMACENAMIENTO 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2FE903B-5F80-67E2-3BFD-BD2FF03B2B1F}"/>
              </a:ext>
            </a:extLst>
          </p:cNvPr>
          <p:cNvSpPr txBox="1"/>
          <p:nvPr/>
        </p:nvSpPr>
        <p:spPr>
          <a:xfrm>
            <a:off x="829199" y="2037641"/>
            <a:ext cx="56817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3. ECHAS EN EL MEJOR SISTEMA DE DATOS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A8D653A-4C1C-E743-34A1-DA1B93E97CFF}"/>
              </a:ext>
            </a:extLst>
          </p:cNvPr>
          <p:cNvSpPr txBox="1"/>
          <p:nvPr/>
        </p:nvSpPr>
        <p:spPr>
          <a:xfrm>
            <a:off x="829200" y="2266590"/>
            <a:ext cx="4836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4. CREADAS ESPECIALMENTE PARA TI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530336F-BB4E-F4BB-5716-958E9EA536AC}"/>
              </a:ext>
            </a:extLst>
          </p:cNvPr>
          <p:cNvSpPr txBox="1"/>
          <p:nvPr/>
        </p:nvSpPr>
        <p:spPr>
          <a:xfrm>
            <a:off x="829200" y="2563821"/>
            <a:ext cx="52961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5. FACIL EXPORTACION A EXCEL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4A344C2-2654-26CB-89C4-1CEB251295F0}"/>
              </a:ext>
            </a:extLst>
          </p:cNvPr>
          <p:cNvSpPr txBox="1"/>
          <p:nvPr/>
        </p:nvSpPr>
        <p:spPr>
          <a:xfrm>
            <a:off x="829200" y="2799295"/>
            <a:ext cx="4836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DO" b="1" dirty="0">
                <a:solidFill>
                  <a:schemeClr val="tx1"/>
                </a:solidFill>
              </a:rPr>
              <a:t>6. ECHAS EN EL LENGUA SQL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39CB741-A8F4-C897-429C-CDCD2F3DB2B6}"/>
              </a:ext>
            </a:extLst>
          </p:cNvPr>
          <p:cNvSpPr txBox="1"/>
          <p:nvPr/>
        </p:nvSpPr>
        <p:spPr>
          <a:xfrm>
            <a:off x="855253" y="3041149"/>
            <a:ext cx="4836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DO" b="1" dirty="0">
                <a:solidFill>
                  <a:schemeClr val="tx1"/>
                </a:solidFill>
              </a:rPr>
              <a:t>7. LE AGREGAMOS LAS CASILLAS QUE NECESITES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1E75D49-E8FF-9FF6-678D-C0E4992670FF}"/>
              </a:ext>
            </a:extLst>
          </p:cNvPr>
          <p:cNvSpPr txBox="1"/>
          <p:nvPr/>
        </p:nvSpPr>
        <p:spPr>
          <a:xfrm>
            <a:off x="829200" y="3268754"/>
            <a:ext cx="60563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8. FACIL EXPANSIÓN DE LAS CAPACIDADES 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C5BB4FB-B181-4748-E405-994BA0289EAA}"/>
              </a:ext>
            </a:extLst>
          </p:cNvPr>
          <p:cNvSpPr txBox="1"/>
          <p:nvPr/>
        </p:nvSpPr>
        <p:spPr>
          <a:xfrm>
            <a:off x="822201" y="3518208"/>
            <a:ext cx="67904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9. LE DAMSO SOPORTE A TUS  BASES DE DATOS EN CASO DE SER NECESARIO </a:t>
            </a:r>
            <a:endParaRPr lang="es-DO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6" name="Google Shape;1306;p38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8108242" y="-44312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736845" y="1107539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8"/>
          <p:cNvPicPr preferRelativeResize="0"/>
          <p:nvPr/>
        </p:nvPicPr>
        <p:blipFill rotWithShape="1">
          <a:blip r:embed="rId5">
            <a:alphaModFix/>
          </a:blip>
          <a:srcRect l="26806" t="7660" r="25401" b="5390"/>
          <a:stretch/>
        </p:blipFill>
        <p:spPr>
          <a:xfrm>
            <a:off x="5685727" y="-554531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136648" y="78657"/>
            <a:ext cx="8568476" cy="17886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-DO" b="1" dirty="0">
                <a:solidFill>
                  <a:schemeClr val="tx1"/>
                </a:solidFill>
              </a:rPr>
              <a:t>TENEMOS UNA EXTRUCTURA DE EXPORTAL DATOS DESDE CUALQUIER GESTOR DE DATOS </a:t>
            </a:r>
          </a:p>
        </p:txBody>
      </p:sp>
      <p:pic>
        <p:nvPicPr>
          <p:cNvPr id="1309" name="Google Shape;1309;p38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3321565">
            <a:off x="4068434" y="4554260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3" name="Google Shape;1313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EAE295C3-6F73-3342-BBD3-77CE76860ABF}"/>
              </a:ext>
            </a:extLst>
          </p:cNvPr>
          <p:cNvSpPr txBox="1"/>
          <p:nvPr/>
        </p:nvSpPr>
        <p:spPr>
          <a:xfrm>
            <a:off x="-6022" y="2219206"/>
            <a:ext cx="96788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Podemos trasportar tus datos desde cualquier gestor sin necesidad de hacer muchos procedimientos enredados, cualquier persona puede hace resto. </a:t>
            </a:r>
            <a:endParaRPr lang="es-DO" sz="1600" b="1" dirty="0">
              <a:solidFill>
                <a:schemeClr val="tx1"/>
              </a:solidFill>
            </a:endParaRPr>
          </a:p>
        </p:txBody>
      </p:sp>
      <p:pic>
        <p:nvPicPr>
          <p:cNvPr id="1032" name="Picture 8" descr="logo Excel | Editor de texto, Fe y alegria, Ideas para logotipo">
            <a:extLst>
              <a:ext uri="{FF2B5EF4-FFF2-40B4-BE49-F238E27FC236}">
                <a16:creationId xmlns:a16="http://schemas.microsoft.com/office/drawing/2014/main" id="{3E365F5B-7E6F-6784-C291-569A611D8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167" y="3411523"/>
            <a:ext cx="1184013" cy="88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449EC93-FB04-18E7-BC72-F370A79D17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7875" y="3238031"/>
            <a:ext cx="1209675" cy="1238250"/>
          </a:xfrm>
          <a:prstGeom prst="rect">
            <a:avLst/>
          </a:prstGeom>
        </p:spPr>
      </p:pic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F070C56-FF3E-5F56-EB5F-FA0521651925}"/>
              </a:ext>
            </a:extLst>
          </p:cNvPr>
          <p:cNvSpPr/>
          <p:nvPr/>
        </p:nvSpPr>
        <p:spPr>
          <a:xfrm>
            <a:off x="2919177" y="3753158"/>
            <a:ext cx="2766550" cy="32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" name="Google Shape;1380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C9B51D5E-B5D5-A531-7AE6-91CD49FDEE64}"/>
              </a:ext>
            </a:extLst>
          </p:cNvPr>
          <p:cNvSpPr txBox="1"/>
          <p:nvPr/>
        </p:nvSpPr>
        <p:spPr>
          <a:xfrm>
            <a:off x="1740665" y="180009"/>
            <a:ext cx="52936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tx1"/>
                </a:solidFill>
                <a:latin typeface="Montserrat Black" panose="00000A00000000000000" pitchFamily="2" charset="0"/>
              </a:rPr>
              <a:t>ECHAS PARA QUE TU LAS ENTIENDAS </a:t>
            </a:r>
            <a:endParaRPr lang="es-DO" sz="3200" b="1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pic>
        <p:nvPicPr>
          <p:cNvPr id="3" name="Imagen 2" descr="Interfaz de usuario gráfica, Tabla&#10;&#10;Descripción generada automáticamente">
            <a:extLst>
              <a:ext uri="{FF2B5EF4-FFF2-40B4-BE49-F238E27FC236}">
                <a16:creationId xmlns:a16="http://schemas.microsoft.com/office/drawing/2014/main" id="{2F545AC4-7D6A-8EA4-A6EF-B0B51DC024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473" r="52035"/>
          <a:stretch/>
        </p:blipFill>
        <p:spPr>
          <a:xfrm>
            <a:off x="469471" y="1536165"/>
            <a:ext cx="3375416" cy="207117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863028A-2B6D-F709-EF09-ED8809B90B5B}"/>
              </a:ext>
            </a:extLst>
          </p:cNvPr>
          <p:cNvSpPr txBox="1"/>
          <p:nvPr/>
        </p:nvSpPr>
        <p:spPr>
          <a:xfrm>
            <a:off x="1655378" y="3817254"/>
            <a:ext cx="5293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DO" sz="2400" b="1" dirty="0">
                <a:solidFill>
                  <a:schemeClr val="tx1"/>
                </a:solidFill>
                <a:latin typeface="Montserrat" panose="00000500000000000000" pitchFamily="2" charset="0"/>
              </a:rPr>
              <a:t>Echas de manera sencilla para hacer tus procesos mas sencillos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410F38-3C75-4AA6-E0B0-A2BC442737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874" r="49411" b="6113"/>
          <a:stretch/>
        </p:blipFill>
        <p:spPr>
          <a:xfrm>
            <a:off x="4391369" y="1536165"/>
            <a:ext cx="3915349" cy="20892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1CE8F351-2437-BBA0-34A7-24B118EA1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413" y="-207079"/>
            <a:ext cx="2404594" cy="181588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D8B5D35-9D2B-A3B8-EA76-D64DF449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YA LISTAS PARA TENER TUS PRODUCTOS </a:t>
            </a:r>
            <a:endParaRPr lang="es-D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6FB030A-8AEB-2CEC-740C-5496BB3020AF}"/>
              </a:ext>
            </a:extLst>
          </p:cNvPr>
          <p:cNvSpPr txBox="1"/>
          <p:nvPr/>
        </p:nvSpPr>
        <p:spPr>
          <a:xfrm>
            <a:off x="720000" y="2047235"/>
            <a:ext cx="91329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1. PANCARTAS DE TODOS TAMAÑOS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2. POSTER PUBLICITARIOS 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3. POLOCHES CON CUELLO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4. POLOCHES SIN CUELLOS 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5. ABRIGROS CON Y SIN CAPUCHA 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6. CREACION DE ANUCIOS PUBLICITARIOS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7. TASA PERSONALISADAS </a:t>
            </a:r>
          </a:p>
          <a:p>
            <a:r>
              <a:rPr lang="es-ES" b="1" dirty="0">
                <a:solidFill>
                  <a:schemeClr val="tx1"/>
                </a:solidFill>
                <a:latin typeface="Montserrat "/>
              </a:rPr>
              <a:t>8. Y CUALQUIER INFORMACION ADICIONAL QUE QUIERAS AGREGAR </a:t>
            </a:r>
          </a:p>
        </p:txBody>
      </p:sp>
      <p:pic>
        <p:nvPicPr>
          <p:cNvPr id="14" name="Imagen 13" descr="Un hombre con un traje de color negro y camisa blanca&#10;&#10;Descripción generada automáticamente con confianza media">
            <a:extLst>
              <a:ext uri="{FF2B5EF4-FFF2-40B4-BE49-F238E27FC236}">
                <a16:creationId xmlns:a16="http://schemas.microsoft.com/office/drawing/2014/main" id="{790EBDC1-61EB-B8F8-2C66-CAFCA4EA6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79697">
            <a:off x="5362821" y="1089596"/>
            <a:ext cx="1476846" cy="1476846"/>
          </a:xfrm>
          <a:prstGeom prst="rect">
            <a:avLst/>
          </a:prstGeom>
        </p:spPr>
      </p:pic>
      <p:pic>
        <p:nvPicPr>
          <p:cNvPr id="16" name="Imagen 15" descr="Un dibujo de una taza de cafe&#10;&#10;Descripción generada automáticamente con confianza media">
            <a:extLst>
              <a:ext uri="{FF2B5EF4-FFF2-40B4-BE49-F238E27FC236}">
                <a16:creationId xmlns:a16="http://schemas.microsoft.com/office/drawing/2014/main" id="{7FC8B93A-2366-8486-38F5-8E9326D3F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4689" y="3863117"/>
            <a:ext cx="1776150" cy="101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6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" name="Google Shape;1380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8000365" y="4198332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n 16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A34C9EEC-5DFE-B8E4-FE74-E838EC0616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301" b="4084"/>
          <a:stretch/>
        </p:blipFill>
        <p:spPr>
          <a:xfrm>
            <a:off x="1519568" y="1328946"/>
            <a:ext cx="5686221" cy="3496442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9C525753-4DCD-13BA-EF95-D47E4D4A2EA3}"/>
              </a:ext>
            </a:extLst>
          </p:cNvPr>
          <p:cNvSpPr txBox="1"/>
          <p:nvPr/>
        </p:nvSpPr>
        <p:spPr>
          <a:xfrm>
            <a:off x="1641513" y="352540"/>
            <a:ext cx="54423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tx1"/>
                </a:solidFill>
                <a:latin typeface="Montserrat Black" panose="00000A00000000000000" pitchFamily="2" charset="0"/>
                <a:cs typeface="Monotxt" panose="00000400000000000000" pitchFamily="2" charset="0"/>
              </a:rPr>
              <a:t>ECHAS EN EL MEJOR LENGUA DE DATOS SQL</a:t>
            </a:r>
            <a:endParaRPr lang="es-DO" sz="2800" dirty="0">
              <a:solidFill>
                <a:schemeClr val="tx1"/>
              </a:solidFill>
              <a:latin typeface="Montserrat Black" panose="00000A00000000000000" pitchFamily="2" charset="0"/>
              <a:cs typeface="Monotx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36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1E21853-81BB-F5EE-B9F3-8ABBA49C80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37" t="15924" r="13857" b="50000"/>
          <a:stretch/>
        </p:blipFill>
        <p:spPr>
          <a:xfrm>
            <a:off x="3238229" y="3273090"/>
            <a:ext cx="2577948" cy="909928"/>
          </a:xfrm>
          <a:prstGeom prst="rect">
            <a:avLst/>
          </a:prstGeom>
        </p:spPr>
      </p:pic>
      <p:pic>
        <p:nvPicPr>
          <p:cNvPr id="1401" name="Google Shape;1401;p40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7">
            <a:off x="7948993" y="381137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85940" y="4201001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0" y="682349"/>
            <a:ext cx="9045141" cy="21353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EN DEFINITIVA SOMOS LA MEJOO OBCION PARA TUS BASES DE DATOS </a:t>
            </a:r>
            <a:endParaRPr lang="es-DO" b="1" dirty="0">
              <a:solidFill>
                <a:schemeClr val="tx1"/>
              </a:solidFill>
            </a:endParaRPr>
          </a:p>
        </p:txBody>
      </p:sp>
      <p:sp>
        <p:nvSpPr>
          <p:cNvPr id="2" name="Google Shape;1391;p40">
            <a:extLst>
              <a:ext uri="{FF2B5EF4-FFF2-40B4-BE49-F238E27FC236}">
                <a16:creationId xmlns:a16="http://schemas.microsoft.com/office/drawing/2014/main" id="{ACBBD836-3092-E7F9-A2F7-D88AE958C3CB}"/>
              </a:ext>
            </a:extLst>
          </p:cNvPr>
          <p:cNvSpPr txBox="1">
            <a:spLocks/>
          </p:cNvSpPr>
          <p:nvPr/>
        </p:nvSpPr>
        <p:spPr>
          <a:xfrm>
            <a:off x="2334549" y="2182879"/>
            <a:ext cx="4881500" cy="126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 Black"/>
              <a:buNone/>
              <a:defRPr sz="43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s-MX" sz="1400" b="1" dirty="0">
                <a:solidFill>
                  <a:schemeClr val="tx1"/>
                </a:solidFill>
              </a:rPr>
              <a:t>SELECCIONNA TUS GESTORES DE DATOS CON LOS MEJORES</a:t>
            </a:r>
            <a:endParaRPr lang="es-DO" sz="14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217</Words>
  <Application>Microsoft Office PowerPoint</Application>
  <PresentationFormat>Presentación en pantalla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Bebas Neue</vt:lpstr>
      <vt:lpstr>Montserrat Black</vt:lpstr>
      <vt:lpstr>Montserrat</vt:lpstr>
      <vt:lpstr>arial</vt:lpstr>
      <vt:lpstr>Nunito Light</vt:lpstr>
      <vt:lpstr>Montserrat </vt:lpstr>
      <vt:lpstr>Artificial Intelligence (AI) Technology Consulting by Slidesgo</vt:lpstr>
      <vt:lpstr>Bases de datos para tu empresa publicitaria </vt:lpstr>
      <vt:lpstr>QUE CONTIENE LA BASE DE DATOS</vt:lpstr>
      <vt:lpstr>TENEMOS UNA EXTRUCTURA DE EXPORTAL DATOS DESDE CUALQUIER GESTOR DE DATOS </vt:lpstr>
      <vt:lpstr>Presentación de PowerPoint</vt:lpstr>
      <vt:lpstr>YA LISTAS PARA TENER TUS PRODUCTOS </vt:lpstr>
      <vt:lpstr>Presentación de PowerPoint</vt:lpstr>
      <vt:lpstr>EN DEFINITIVA SOMOS LA MEJOO OBCION PARA TUS BASES DE DATOS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Sistemas, roles y  metodologías de desarrollo</dc:title>
  <dc:creator>Luis Eduardo</dc:creator>
  <cp:lastModifiedBy>Luis Eduardo</cp:lastModifiedBy>
  <cp:revision>3</cp:revision>
  <dcterms:modified xsi:type="dcterms:W3CDTF">2022-12-12T01:10:52Z</dcterms:modified>
</cp:coreProperties>
</file>